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4" r:id="rId5"/>
    <p:sldId id="269" r:id="rId6"/>
    <p:sldId id="271" r:id="rId7"/>
    <p:sldId id="279" r:id="rId8"/>
    <p:sldId id="275" r:id="rId9"/>
    <p:sldId id="278" r:id="rId10"/>
    <p:sldId id="270" r:id="rId11"/>
    <p:sldId id="280" r:id="rId12"/>
    <p:sldId id="261" r:id="rId13"/>
    <p:sldId id="273" r:id="rId14"/>
    <p:sldId id="272" r:id="rId15"/>
    <p:sldId id="285" r:id="rId16"/>
    <p:sldId id="281" r:id="rId17"/>
    <p:sldId id="276" r:id="rId18"/>
    <p:sldId id="284" r:id="rId19"/>
    <p:sldId id="28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C60F-6428-4258-9475-58970BC86A9C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107A-31B4-4785-926A-DE7D2C91A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raeved.opck.org/biblioteka/enciklopedii/ose/sch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c.academic.ru/dic.nsf/enc_biography/118957/&#1064;&#1077;&#1074;&#1095;&#1077;&#1085;&#1082;&#1086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10000"/>
          </a:blip>
          <a:srcRect/>
          <a:stretch>
            <a:fillRect/>
          </a:stretch>
        </p:blipFill>
        <p:spPr bwMode="auto">
          <a:xfrm>
            <a:off x="285720" y="228360"/>
            <a:ext cx="8572560" cy="634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Гений украинского народа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 200-летию со дня рождения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Т.Г. Шевченко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7429552" cy="64294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Костел в Киеве. 1846 год</a:t>
            </a:r>
            <a:endParaRPr lang="ru-RU" sz="20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5531564" cy="354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мае 1843 года Шевченко выезжал на Украину, где провёл около года. Вернувшись в Петербург и окончив Петербургскую Академию художеств весной 1845 года он  получив звание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неклассного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(свободного) художника"   вернулся на Украину, намереваясь поселиться в Киеве. В это время  он работал художником в Киевской археологической комиссии, много путешествовал по Украине, писал и рисовал.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8406"/>
            <a:ext cx="8786874" cy="66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В 1846 году Шевченко вошел в основанное в конце 1845 года преподавателями и студентами Киевского университета тайное Кирилло-Мефодиевское общество, состоявшее из молодых людей, интересовавшихся развитием славянских народностей, в частности украинской. В апреле 1847 года по доносу провокатора общество было раскрыто полицией. Его участники,   были арестованы и понесли наказание, причем больше всего досталось Шевченко за его нелегальные стихотворения.  Он был сослан рядовым в Оренбургский край. Утверждая приговор о ссылке и "строжайшем наблюдении, дабы от него, ни под каким видом, не могло выходить возмутительных сочинений", Николай I добавил от себя: "под строжайший надзор с запрещением писать и рисовать". 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	Шевченко пишет Жуковскому письмо с просьбой о ходатайстве ему только одной милости - права рисовать. В этом смысле за Тараса хлопотали граф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Гудович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и граф А.Толстой, но помочь ему оказалось невозможным, запрещение рисовать не было снято до самого освобождения. Некоторое утешение дало ему участие в экспедиции по изучению Аральского моря в 1848 и 1849 годах. Благодаря гуманному отношению к ссыльному генерала В.А. Обручева (1793-1866) и в особенности лейтенанта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Бутакова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Шевченко позволено было срисовывать виды Аральского побережья и местные народные типы. Он создал 350 акварельных пейзажей и портретов, запечатлел сцены жизни казахского народа, солдатского быта. Но эта снисходительность вскоре стала известна в Петербурге; по доносу одного из офицеров Обручев 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Бутаков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получили выговор, а Шевченко в 1850 году сослали в новую пустынную трущобу, Новопетровское укрепление на о. Мангышлаке, с повторением воспрещения рисовать.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86808" cy="6429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Пожар в степи. 1848 год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90292" y="142852"/>
            <a:ext cx="891086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57892"/>
            <a:ext cx="4000528" cy="57150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Автопортрет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698"/>
          <a:stretch>
            <a:fillRect/>
          </a:stretch>
        </p:blipFill>
        <p:spPr bwMode="auto">
          <a:xfrm>
            <a:off x="285720" y="428604"/>
            <a:ext cx="3771926" cy="514353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857232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чумаки, тащась в степях,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Столбы минуют верстовые,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Уходят годы прожитые.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Мне что! На памятных листках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Строчу- стихами наполняю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 книжкой книжку. Разгоняю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Кручину о глухой судьбе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(Коль эти господа узнают).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Да хоть на крест, будь их приказ,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 без стихов я жить не в силах.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Два года в книжечках строчил их Начну и в третий в добрый час.»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        1849,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Кос-Арал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08324"/>
            <a:ext cx="8858312" cy="66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001056" cy="57150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ссылке Шевченко пробыл 10 лет, с июня 1847 по август 1857 года. Его освобождение  состоялось в 1857 году, по амнистии, благодаря настойчивым ходатайствам за него графа Ф.П. Толстого и его супруги графини А.И. Толстой.  </a:t>
            </a:r>
          </a:p>
          <a:p>
            <a:pPr algn="just">
              <a:buNone/>
            </a:pP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 	Возвращение  Тараса Григорьевича из ссылки было долгим и трудным. По дороге, в </a:t>
            </a:r>
            <a:r>
              <a:rPr lang="ru-RU" sz="45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Нижий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Новгороде, он был задержан, ему запретили въезд в обе столицы. Однако друзья добились для него разрешения жить в Петербурге, куда он прибыл весной 1858 года. Здесь он сблизился с кругом авторов "Современника", сошёлся с Н.Г. Чернышевским, Н.А. Добролюбовым, Н.А. Некрасовым, М.Л. Михайловым, братьями Курочкиными, А.Н. Островским и др. В его сатире зазвучали еще более резкие и гневные ноты. "Третье отделение" снова установило за поэтом строгий надзор. Ссылка не сломила   волю и революционные убеждения поэта. Стихотворения и поэмы "невольничьей музы" (так называл поэт свои произведения, созданные в ссылке и тщательно скрываемые при обысках) отмечены ростом революционных настроений. В цикле стихотворений "Цари" (1848) звучит обвинительный приговор тиранам и призыв к расправе с ними. В годы ссылки были написаны реалистические повести на русском языке: "Княгиня" (1853), "Музыкант" (1854-1855), "Несчастный", "Капитанша", "Близнецы" (все - 1855), "Художник" (1856); все они проникнуты антикрепостническими настроениями и содержат много автобиографических подробностей. </a:t>
            </a:r>
          </a:p>
          <a:p>
            <a:pPr algn="just"/>
            <a:endParaRPr lang="ru-RU" sz="45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500726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Я, чтоб не сглазить, не хвораю,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Но за собою замечаю-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Неладно с сердцем у меня.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бы голодное дитя,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Чего-то ждет оно, рыдает,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 спи. Быть может ожидает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Дурного? Доброго не жди-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Напрасно воли поджидаем: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Придавленная Николаем,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Заснула. Чтобы разбудить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Беднягу надо поскорее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Всем миром закалить обух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Да наточить топор острее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вот тогда уже будить.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 то, пожалуй, так случиться-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До страшного суда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заспиться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!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Паны помогут крепко спать: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Все будут храмы воздвигать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своего царя хмельного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византийство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прославлять,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не дождемся мы другого.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22 ноября 1858 г. Петербург.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8406"/>
            <a:ext cx="8858312" cy="64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2261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>	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Но тяжелые годы ссылки,   привели к быстрому ослаблению здоровья и таланта. Попытки устроить семейный очаг  не имели успеха, он до конца дней так и остался одиноким. Пробыв недолго в Петербурге  Шевченко опять едет на родину. Тут у него возникла мысль купить себе усадьбу над Днепром. Было выбрано красивое место под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Каневым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на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Чернечьей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горе. Шевченко усиленно хлопотал о приобретении, но поселиться тут ему не пришлось. Однажды он читал свои стихи в малознакомой пьяной компании, местный городничий немедленно подал рапорт на имя губернатора князя Долгорукова о том, что "академик Шевченко" агитировал народ против властей. Его опять арестовали, обязали покинуть Украину и вернуться в Петербург под надзор III Отделения. Отвлекаемый многочисленными литературными и художественными знакомствами, Шевченко в последние годы мало писал и мало рисовал. Почти все свое время, свободное от званых обедов и вечеров, Шевченко отдавал гравированию, которым тогда сильно увлекся. В том же 1860 году он получил звание Академика по гравированию на меди.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 Начало 1861 года поэт встретил тяжелобольным.   В своих письмах на Украину троюродному брату Варфоломею он писал, что дождется весны, приедет на Украину и там обязательно выздоровеет. Перед смертью как будто наступило облегчение, рано утром 10 марта 1861 года Тарас Шевченко встал с кровати, попросил, чтобы ему помогли одеться и сойти в мастерскую. Он стал спускаться по лестнице и упал. Слуга, закрепленный за академиком Императорской академии художеств, услышал его последнюю волю: "До Канева..." - и сердце поэта остановилось.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90889" y="142852"/>
            <a:ext cx="891026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714908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умру, похороните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Украйне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милой,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Посреди широкой степи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ыройте могилу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Чтоб лежать мне на кургане,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Над рекой могучей,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Чтобы слышать , как бушует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Старый Днепр под кручей.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когда с полей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Украйны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Кровь врагов постылых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Понесет он… вот тогда я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Встану из могилы-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Подымусь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я достигну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Божьего порога,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Помолюся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… А покуда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Я не знаю бога.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Схороните и вставайте,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Цепи разорвите,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Злою вражескою кровью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Волю окропите.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меня в семье великой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семье вольной, новой,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 забудьте – помяните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Добрым , тихим словом.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1845г., Переяслав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58312" cy="655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Память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714356"/>
            <a:ext cx="88583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Имя Тараса Шевченко носят: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Теплоход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Национальный университет в Киеве (напротив центрального корпуса университета — в парке, также носящем имя Тараса Шевченко, находится памятник поэту-кобзарю).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Бульвар в Киеве, являющийся одним из центральных проспектов столицы Украины.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Набережная в Москве.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Луганский педагогический университет.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Приднестровский государственный университет в Тирасполе.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Государственный академический театр оперы и балета им. Т. Г. Шевченко в Киеве.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Волынский областной украинский музыкально-драматический театр имени Т. Г. Шевченко.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В СССР имя было присвоено Днепропетровскому областному украинскому музыкально-драматическому театру.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Его именем названы улицы во многих городах Украины, России и других стран (например, в Тбилиси, Вильнюсе, Ашхабаде).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Его именем также названы площади в Киеве, Санкт-Петербурге, Лондоне и в Нью-Йорке.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С 1924 года казахский город Форт Александровский носит название Форт-Шевченко, а с 1964 по 1991 годы город Актау назывался «Шевченко».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- Бульвар в Минске. В Минске же рядом с украинским посольством установлен ему памятник.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Парк в Одессе, проспект.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 Станция Киевского метро.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2811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Список используемой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литературы и материалов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500174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Шевченко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Т. Собрание сочинений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пяти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томах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/ Т. Шевченко, под. ред. А.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Дейча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М. Рыльского, Н. Ушакова.- М.: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Худож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ит., 1955.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2.Шевченко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Т. Собрание сочинений в четырех томах / Т. Шевченко .- М.: Изд-во «Правда», 1977 .- (Библиотека «Огонек»)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Шевченко Т. Лирика. Пер.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укр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./Т. Шевченко, предисловие, сост. и прим. А.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Дейча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.- М.: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Худож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лит.- 1971.- 208 с.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Шевченко Т. Стихотворения. Пер.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укр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./Т. Шевченко, сост., вступ. статья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комментаоии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доктора филолог. наук Н.С.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Надьярных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- М.: Дет. лит.,1981.-112 с.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История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Оренбуржья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[Электронный ресурс].- Электрон. текст. дан.- Режим доступа: 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http://kraeved.opck.org/biblioteka/enciklopedii/ose/sch.php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Шевченко Тарас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Григорьевич [Электронный ресурс].- Электрон. текст. дан.- Режим доступа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://dic.academic.ru/dic.nsf/enc_biography/118957/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Шевченко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Шевченко Тарас Григорьевич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[Электронный ресурс].- Электрон. текст. дан.- Режим доступа: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://ru.wikipedia.org/wiki/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3214710" cy="150019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Тарас Григорьевич Шевченко.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Автопортрет</a:t>
            </a:r>
            <a:endParaRPr lang="ru-RU" sz="18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2925025" cy="3929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428605"/>
            <a:ext cx="4714908" cy="621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Выдающийся  украинский  поэт и художник Т.Г. Шевченко родился 25 февраля (9 марта) 1814 года в селе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Моринцы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Звенигородского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уезда Киевской губернии (ныне - Черкасской обл.) в семье крепостного крестьянина помещика П.В. Энгельгардта. Через два года родители Тараса переселились в село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Кирилловку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где он провел детство. Мать Тараса умерла в 1823 году, а в 1825 году, когда Шевченко шел 12-й год, умер и его отец. С этого времени начинается тяжелая, кочевая жизнь беспризорного ребенка, сначала у учителя-дьячка, затем у соседних маляров. В школе дьячка Шевченко выучился грамоте, а у маляров познакомился с элементарными приемами рисования.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4143404" cy="10715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Портрет Павла Энгельгардта, сделанный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Т. Шевченко акварелью,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1833 год</a:t>
            </a:r>
            <a:endParaRPr lang="ru-RU" sz="20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672181" cy="4525963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642918"/>
            <a:ext cx="371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В 1828 году, он попал в прислугу помещика Энгельгардта в селе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Вильшана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сначала поваренком, а затем в роли казачка. Через год Тарас служил в доме помещика в Вильно, а с его переездом в столицу в начале 1831 года - в Петербурге. Обнаружив способности мальчика к рисованию, Энгельгардт решил сделать из него домашнего живописца и послал его в 1832 году в обучение к "разных живописных дел цеховому мастеру" В.Ширяеву. 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50072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праздники юноша посещал Эрмитаж, срисовывал статуи в Летнем саду, где в 1836 году и познакомился с земляком - украинским художником И.М.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Сошенко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который, посоветовавшись с украинским писателем Гребенкой, представил Тараса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конференц-секретарю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Академии художеств В.Григоровичу, художникам Венецианову и К.Брюллову, поэту В.Жуковскому. Эти знакомства имели огромное значение в жизни Шевченко, особенно в деле освобождения его из неволи.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В своей автобиографии Т. Шевченко писал: «Тогда, сговорившись предварительно с моим помещиком,   Жуковский просил Брюллова написать с него портрет, с целью разыграть его в частной лотерее. Великий Брюллов тотчас согласился, и портрет у него был готов. Жуковский, с помощью графа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Виельгорского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устроил лотерею в 2500 рублей, и этой ценой была куплена моя свобода 22 апреля 1838 года". В знак особого уважения и глубокой признательности к Жуковскому, Шевченко посвятил ему одно из наиболее крупных своих произведений: "Катерина".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22619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К.П.Брюллов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Портрет В.А. Жуковского, 1838 г.</a:t>
            </a:r>
            <a:endParaRPr lang="ru-RU" sz="28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571768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39147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643578"/>
            <a:ext cx="4286280" cy="92869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Катерина. 1840 год</a:t>
            </a:r>
            <a:endParaRPr lang="ru-RU" sz="20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301" b="1352"/>
          <a:stretch>
            <a:fillRect/>
          </a:stretch>
        </p:blipFill>
        <p:spPr bwMode="auto">
          <a:xfrm>
            <a:off x="500034" y="428604"/>
            <a:ext cx="4000528" cy="514353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0"/>
            <a:ext cx="3571900" cy="806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«… Есть на свете доля,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кто её знает?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Есть на свете воля,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Где ж она гуляет?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Есть на  люди на свете-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золоте сияют,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Кажется, богаты,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доли не знают-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 доли, ни воли!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бедой породнятся-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Жупан надевают,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плакать стыдятся,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 берите ж злато,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Богачами станьте,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горькие слезы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Для меня оставьте.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Затоплю недолю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Горькими слезами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Затопчу неволю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Босыми ногами!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Тогда я и весел,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Богат и доволен,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Когда моё сердце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Забьется на воле!»       ( 1938 г.)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42852"/>
            <a:ext cx="4186238" cy="33575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том же, 1838 году Тарас Шевченко поступил в Академию Художеств, где стал учеником и товарищем К.П. Брюллова. Уже за жанровые композиции 1840 года («Мальчик –нищий, дающий хлеб собаке» и «Цыганка-гадалка») Шевченко был удостоен серебренной медали второй степени. В годы учебы в Академии художеств он создал целый ряд своих известных произведений, среди которых «Автопортрет», «Катерина», «Крестьянская семья», многочисленные рисунки, а также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автоиллюстриции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и иллюстрации к произведениям Пушкина,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Квитко-Основьяненко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Надеждина, Гоголя и Шекспира.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04162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5572140"/>
            <a:ext cx="3183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Цыганка-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ворожка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, 1840 г.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00079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just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 Годы 1840-1847 - лучшие в жизни Шевченко. В этот период расцвело и его поэтическое дарование. В 1840 году в Петербурге был опубликован первый  сборник стихов Шевченко под названием "Кобзарь",  начавший новую эпоху в истории украинской литературы. В 1842 году вышли "Гайдамаки" - самая крупная его работа. Другие значительные произведения этого периода - поэмы "Катерина" (1838), "Слепая" (1842), "Бесталанный" (1844), "Наймичка" (1845), драма "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Назар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Стодоля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" (1843). Политические поэмы "Сон" (1844), "Кавказ" (1845). В это время поэт знакомится и общается со многими видными деятелями культуры того времени, в том числе и нашим земляком актером М.С. Щепкиным.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786874" cy="65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3786214" cy="107157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Портрет М.С. Щепкина работы Т. Шевченко, 1857 г.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6248" y="142852"/>
            <a:ext cx="47149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Шевченко и Щепкин знали друг о друге задолго до личного знакомства, которое произошло, по видимому, в 1844 г. в Москве. Посвященное Щепкину стихотворение "Заворожи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менi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волхве", написанное 13 декабря 1844, свидетельствует о том, что уже тогда между ними установилась сердечная близость. На протяжении многих лет дружба эта несла в себе глубокую идейную, творческую, человеческую близость гения поэзии и гения сцены.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« Зачаруй меня, волшебник,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Друг мой седоусый!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Ты закрыл для мира сердце,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Я ж еще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боюся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,-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Страшно мне дотла разрушить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Дом свой обгорелый,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Без мечты остаться страшно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С сердцем опустелым…»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243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Гений украинского народа  К 200-летию со дня рождения  Т.Г. Шевченко </vt:lpstr>
      <vt:lpstr>Тарас Григорьевич Шевченко.  Автопортрет</vt:lpstr>
      <vt:lpstr>Портрет Павла Энгельгардта, сделанный  Т. Шевченко акварелью,  1833 год</vt:lpstr>
      <vt:lpstr>Слайд 4</vt:lpstr>
      <vt:lpstr>   К.П.Брюллов    Портрет В.А. Жуковского, 1838 г.</vt:lpstr>
      <vt:lpstr>Катерина. 1840 год</vt:lpstr>
      <vt:lpstr>            В том же, 1838 году Тарас Шевченко поступил в Академию Художеств, где стал учеником и товарищем К.П. Брюллова. Уже за жанровые композиции 1840 года («Мальчик –нищий, дающий хлеб собаке» и «Цыганка-гадалка») Шевченко был удостоен серебренной медали второй степени. В годы учебы в Академии художеств он создал целый ряд своих известных произведений, среди которых «Автопортрет», «Катерина», «Крестьянская семья», многочисленные рисунки, а также автоиллюстриции и иллюстрации к произведениям Пушкина, Квитко-Основьяненко, Надеждина, Гоголя и Шекспира.</vt:lpstr>
      <vt:lpstr>Слайд 8</vt:lpstr>
      <vt:lpstr>Портрет М.С. Щепкина работы Т. Шевченко, 1857 г.</vt:lpstr>
      <vt:lpstr>Костел в Киеве. 1846 год</vt:lpstr>
      <vt:lpstr> В 1846 году Шевченко вошел в основанное в конце 1845 года преподавателями и студентами Киевского университета тайное Кирилло-Мефодиевское общество, состоявшее из молодых людей, интересовавшихся развитием славянских народностей, в частности украинской. В апреле 1847 года по доносу провокатора общество было раскрыто полицией. Его участники,   были арестованы и понесли наказание, причем больше всего досталось Шевченко за его нелегальные стихотворения.  Он был сослан рядовым в Оренбургский край. Утверждая приговор о ссылке и "строжайшем наблюдении, дабы от него, ни под каким видом, не могло выходить возмутительных сочинений", Николай I добавил от себя: "под строжайший надзор с запрещением писать и рисовать".     Шевченко пишет Жуковскому письмо с просьбой о ходатайстве ему только одной милости - права рисовать. В этом смысле за Тараса хлопотали граф Гудович и граф А.Толстой, но помочь ему оказалось невозможным, запрещение рисовать не было снято до самого освобождения. Некоторое утешение дало ему участие в экспедиции по изучению Аральского моря в 1848 и 1849 годах. Благодаря гуманному отношению к ссыльному генерала В.А. Обручева (1793-1866) и в особенности лейтенанта Бутакова, Шевченко позволено было срисовывать виды Аральского побережья и местные народные типы. Он создал 350 акварельных пейзажей и портретов, запечатлел сцены жизни казахского народа, солдатского быта. Но эта снисходительность вскоре стала известна в Петербурге; по доносу одного из офицеров Обручев и Бутаков получили выговор, а Шевченко в 1850 году сослали в новую пустынную трущобу, Новопетровское укрепление на о. Мангышлаке, с повторением воспрещения рисовать.</vt:lpstr>
      <vt:lpstr>Пожар в степи. 1848 год</vt:lpstr>
      <vt:lpstr>Автопортрет</vt:lpstr>
      <vt:lpstr> </vt:lpstr>
      <vt:lpstr>Я, чтоб не сглазить, не хвораю, Но за собою замечаю- Неладно с сердцем у меня. Как бы голодное дитя, Чего-то ждет оно, рыдает, Не спи. Быть может ожидает Дурного? Доброго не жди- Напрасно воли поджидаем: Придавленная Николаем, Заснула. Чтобы разбудить Беднягу надо поскорее Всем миром закалить обух Да наточить топор острее И вот тогда уже будить. А то, пожалуй, так случиться- До страшного суда заспиться! Паны помогут крепко спать: Все будут храмы воздвигать И своего царя хмельного Да византийство прославлять, И не дождемся мы другого.      22 ноября 1858 г. Петербург. </vt:lpstr>
      <vt:lpstr> Но тяжелые годы ссылки,   привели к быстрому ослаблению здоровья и таланта. Попытки устроить семейный очаг  не имели успеха, он до конца дней так и остался одиноким. Пробыв недолго в Петербурге  Шевченко опять едет на родину. Тут у него возникла мысль купить себе усадьбу над Днепром. Было выбрано красивое место под Каневым, на Чернечьей горе. Шевченко усиленно хлопотал о приобретении, но поселиться тут ему не пришлось. Однажды он читал свои стихи в малознакомой пьяной компании, местный городничий немедленно подал рапорт на имя губернатора князя Долгорукова о том, что "академик Шевченко" агитировал народ против властей. Его опять арестовали, обязали покинуть Украину и вернуться в Петербург под надзор III Отделения. Отвлекаемый многочисленными литературными и художественными знакомствами, Шевченко в последние годы мало писал и мало рисовал. Почти все свое время, свободное от званых обедов и вечеров, Шевченко отдавал гравированию, которым тогда сильно увлекся. В том же 1860 году он получил звание Академика по гравированию на меди.    Начало 1861 года поэт встретил тяжелобольным.   В своих письмах на Украину троюродному брату Варфоломею он писал, что дождется весны, приедет на Украину и там обязательно выздоровеет. Перед смертью как будто наступило облегчение, рано утром 10 марта 1861 года Тарас Шевченко встал с кровати, попросил, чтобы ему помогли одеться и сойти в мастерскую. Он стал спускаться по лестнице и упал. Слуга, закрепленный за академиком Императорской академии художеств, услышал его последнюю волю: "До Канева..." - и сердце поэта остановилось.  </vt:lpstr>
      <vt:lpstr>Как умру, похороните На Украйне милой, Посреди широкой степи   Выройте могилу, Чтоб лежать мне на кургане, Над рекой могучей, Чтобы слышать , как бушует Старый Днепр под кручей. И когда с полей Украйны Кровь врагов постылых Понесет он… вот тогда я Встану из могилы- Подымусь я достигну  Божьего порога, Помолюся… А покуда Я не знаю бога. Схороните и вставайте, Цепи разорвите, Злою вражескою кровью Волю окропите. И меня в семье великой В семье вольной, новой, Не забудьте – помяните Добрым , тихим словом.    1845г., Переяслав </vt:lpstr>
      <vt:lpstr>Память</vt:lpstr>
      <vt:lpstr>Список используемой  литературы и материалов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Клиент</dc:creator>
  <cp:lastModifiedBy>Клиент</cp:lastModifiedBy>
  <cp:revision>37</cp:revision>
  <dcterms:created xsi:type="dcterms:W3CDTF">2013-10-18T08:43:38Z</dcterms:created>
  <dcterms:modified xsi:type="dcterms:W3CDTF">2013-12-09T11:34:06Z</dcterms:modified>
</cp:coreProperties>
</file>