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7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EC58C-E6E5-4EB6-B158-DBA512DACFE2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9BF5FE-6FDD-4168-A8AD-03D29C8D6DE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BF5FE-6FDD-4168-A8AD-03D29C8D6DE5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C97F-6C6B-4371-BD7E-F552496B34E4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4023-6196-403B-BFCA-BD71F72AA83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C97F-6C6B-4371-BD7E-F552496B34E4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4023-6196-403B-BFCA-BD71F72AA8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C97F-6C6B-4371-BD7E-F552496B34E4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4023-6196-403B-BFCA-BD71F72AA8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C97F-6C6B-4371-BD7E-F552496B34E4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4023-6196-403B-BFCA-BD71F72AA8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C97F-6C6B-4371-BD7E-F552496B34E4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2D54023-6196-403B-BFCA-BD71F72AA83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C97F-6C6B-4371-BD7E-F552496B34E4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4023-6196-403B-BFCA-BD71F72AA8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C97F-6C6B-4371-BD7E-F552496B34E4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4023-6196-403B-BFCA-BD71F72AA8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C97F-6C6B-4371-BD7E-F552496B34E4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4023-6196-403B-BFCA-BD71F72AA8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C97F-6C6B-4371-BD7E-F552496B34E4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4023-6196-403B-BFCA-BD71F72AA8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C97F-6C6B-4371-BD7E-F552496B34E4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4023-6196-403B-BFCA-BD71F72AA8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C97F-6C6B-4371-BD7E-F552496B34E4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4023-6196-403B-BFCA-BD71F72AA8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7ADC97F-6C6B-4371-BD7E-F552496B34E4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2D54023-6196-403B-BFCA-BD71F72AA83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-428652"/>
            <a:ext cx="7772400" cy="4318264"/>
          </a:xfrm>
        </p:spPr>
        <p:txBody>
          <a:bodyPr/>
          <a:lstStyle/>
          <a:p>
            <a:r>
              <a:rPr lang="ru-RU" dirty="0" smtClean="0"/>
              <a:t>«Защита прав ребёнка в Украине»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714348" y="5437826"/>
            <a:ext cx="142876" cy="6287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0" y="-1076113"/>
            <a:ext cx="9144000" cy="7971413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 детей с особыми потребностями создаются такие общеобразовательные учебные заведения как: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школа-интернат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I-III степени - учебное заведение с частичным или полным содержанием за счет государства детей, нуждающихся в социальной помощи;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специальная школа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(школа-интернат) I-III степени — учебное учреждение для детей,  нуждающихся в коррекции физического и (или) умственного развития;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санаторная школа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(школа-интернат) I-III степени — учебное заведение с соответствующим профилем для детей, нуждающихся в длительном лечении;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858280" cy="600164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школа социальной реабилитации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учебное заведение для детей, нуждающихся в особых условиях воспитания (отдельно для девочек и мальчиков);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вечерняя (сменная) школа II-III степени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учебное заведение для граждан, не имеющих возможности учиться в школах с дневной формой обучения;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учебно-реабилитационный центр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учебное заведение для детей с особыми  образовательными потребностями, обусловленными сложными проблемами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0743" y="2967335"/>
            <a:ext cx="75825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Спасибо за </a:t>
            </a:r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внимание </a:t>
            </a:r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sym typeface="Wingdings" pitchFamily="2" charset="2"/>
              </a:rPr>
              <a:t>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428604"/>
            <a:ext cx="728667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Дети - не только будущее Украины. Дети - настоящее нашего государства. Именно поэтому деятельность по защите прав ребенка определена Президентом Украины общегосударственным приоритетом.</a:t>
            </a:r>
          </a:p>
          <a:p>
            <a:r>
              <a:rPr lang="ru-RU" sz="3600" dirty="0"/>
              <a:t>Должность Уполномоченного Президента Украины по правам ребенка была введена 11 августа 2011 года.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175726"/>
            <a:ext cx="885828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Совсем не просто  родителям разобраться в многообразии общеобразовательных учебных заведений - коллегиумы, лицеи, гимназии — чего только сейчас нет. К тому же, практически все школы заявляют, что проводят набор учеников на конкурсной основе. Для тех родителей, которые только задумываются о выборе школы для ребенка и тех, кто уже всерьез этим озабочен ,решил выяснить какие виды средних учебных заведений в Украине существуют, чем регулируется их деятельность, и какие требования могут выдвигать школы к будущим первоклассникам.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4143380"/>
            <a:ext cx="4357718" cy="271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1" y="413044"/>
            <a:ext cx="8858279" cy="3205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Какие бывают школы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Начнем с того, что согласно образовательного уровня, который обеспечивается общеобразовательным учебным заведением, школы бывают: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0" y="1262322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I степени - начальная школа (1-4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класс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199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428868"/>
            <a:ext cx="5643602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348881"/>
            <a:ext cx="91440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II степени — основная школа (5 — 9 класс)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785926"/>
            <a:ext cx="685804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757145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III степени - -старшая школа (10 — 11 класс).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481263"/>
            <a:ext cx="7429552" cy="3948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214282" y="-436304"/>
            <a:ext cx="8929718" cy="7478970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Школы каждой из трех степеней могут функционировать как  вместе, так и отдельно. т. е. одно учебное заведение может обеспечивать как полное среднее образование (с 1 по 11 класс), так и только начальное (с 1 по 4).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>
              <a:solidFill>
                <a:schemeClr val="bg1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зависимости от  специализации (или ее отсутствия) в Украине действуют такие общеобразовательные учебные заведения: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школа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I-III степени (обычная, без специализации);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специализированная школа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(школа-интернат) I-III степени с углубленным изучением отдельных предметов и курсов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гимназия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(гимназия-интернат) - учебное заведение II-III степеней с углубленным изучением отдельных предметов в соответствии с профилем;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00042"/>
            <a:ext cx="8715404" cy="452431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коллегиум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(коллегиум-интернат) - учебное заведение II-III степеней филологически-философского и (или) культурно-эстетического профиля;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лицей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(лицей-интернат) - учебное заведение III степени с профильным обучением и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допрофессиональной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подготовкой (может оказывать образовательные услуги II степени, начиная с 8 класса).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49</TotalTime>
  <Words>350</Words>
  <Application>Microsoft Office PowerPoint</Application>
  <PresentationFormat>Экран (4:3)</PresentationFormat>
  <Paragraphs>33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«Защита прав ребёнка в Украине»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«Защита прав ребёнка в Украине»</dc:title>
  <dc:creator>Admin</dc:creator>
  <cp:lastModifiedBy>Admin</cp:lastModifiedBy>
  <cp:revision>5</cp:revision>
  <dcterms:created xsi:type="dcterms:W3CDTF">2012-12-09T15:26:59Z</dcterms:created>
  <dcterms:modified xsi:type="dcterms:W3CDTF">2012-12-09T16:16:15Z</dcterms:modified>
</cp:coreProperties>
</file>